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3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9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70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73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3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39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41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5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5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4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2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6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4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3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3ED8A01-9FE1-4171-9F4D-62DBFDC8F8DA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2FF85E5-D569-4D58-A39F-28A14E2B2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629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2688" y="798488"/>
            <a:ext cx="8825658" cy="9015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/>
              <a:t>Voyage of </a:t>
            </a:r>
            <a:r>
              <a:rPr lang="en-US" sz="5400" b="1" dirty="0" smtClean="0"/>
              <a:t>Outlaws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0429" y="4751614"/>
            <a:ext cx="4447355" cy="46432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Incline studios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:\Users\Jason\Documents\Year_2\COMP397 - 001 - Web Game Programming\_Assignments\Incline_Studios_Log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5" y="2356146"/>
            <a:ext cx="4447355" cy="20355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888025" y="4736589"/>
            <a:ext cx="4447355" cy="464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Krazykatz.inc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C:\Users\Faim\Desktop\Rockman.exe\(Centennial) Semester 3.2 - (Fall - 2015)\gameCompanyLogo.fw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558" y="2356146"/>
            <a:ext cx="4700789" cy="19325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414816" y="5648843"/>
            <a:ext cx="5386283" cy="464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By Jason Pearson &amp; </a:t>
            </a:r>
            <a:r>
              <a:rPr lang="en-US" sz="2000" dirty="0" err="1" smtClean="0">
                <a:solidFill>
                  <a:schemeClr val="tx1"/>
                </a:solidFill>
              </a:rPr>
              <a:t>Khandker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Faim</a:t>
            </a:r>
            <a:r>
              <a:rPr lang="en-US" sz="2000" dirty="0" smtClean="0">
                <a:solidFill>
                  <a:schemeClr val="tx1"/>
                </a:solidFill>
              </a:rPr>
              <a:t> Hussain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254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Game Over screen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51" y="1714189"/>
            <a:ext cx="6115904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2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Win Screen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14" y="1853248"/>
            <a:ext cx="610637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5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Win Screen – Flawless Escape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25" y="1853248"/>
            <a:ext cx="6134956" cy="454405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742361" y="3575526"/>
            <a:ext cx="3449639" cy="1099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 smtClean="0"/>
              <a:t>Never getting hit throughout the game (having 25 lives intact) gets you this win screen instead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1008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Lessons learned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276" y="2091556"/>
            <a:ext cx="6134612" cy="4537844"/>
          </a:xfrm>
        </p:spPr>
        <p:txBody>
          <a:bodyPr>
            <a:normAutofit/>
          </a:bodyPr>
          <a:lstStyle/>
          <a:p>
            <a:r>
              <a:rPr lang="en-US" dirty="0" smtClean="0"/>
              <a:t>Better </a:t>
            </a:r>
            <a:r>
              <a:rPr lang="en-US" dirty="0" smtClean="0"/>
              <a:t>time </a:t>
            </a:r>
            <a:r>
              <a:rPr lang="en-US" dirty="0" smtClean="0"/>
              <a:t>management – A crucial understatement for us</a:t>
            </a:r>
          </a:p>
          <a:p>
            <a:r>
              <a:rPr lang="en-US" dirty="0" smtClean="0"/>
              <a:t>No, really, everything else about this project was fine, but had we taken the time to learn </a:t>
            </a:r>
            <a:r>
              <a:rPr lang="en-US" dirty="0" err="1" smtClean="0"/>
              <a:t>CreateJS</a:t>
            </a:r>
            <a:r>
              <a:rPr lang="en-US" dirty="0" smtClean="0"/>
              <a:t> and other frameworks, we could have made this game even better.</a:t>
            </a:r>
          </a:p>
          <a:p>
            <a:r>
              <a:rPr lang="en-US" dirty="0" smtClean="0"/>
              <a:t>Especially if we had time to learn the shooting mechanics, in the form of “Bullet Hell”, that we wanted to incorporate and have some sort of added complexity – you can see our intentions in our assets and external document (for first level).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0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Future possibilities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276" y="2091556"/>
            <a:ext cx="6134612" cy="2931206"/>
          </a:xfrm>
        </p:spPr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 smtClean="0"/>
              <a:t>leaderboards</a:t>
            </a:r>
          </a:p>
          <a:p>
            <a:r>
              <a:rPr lang="en-US" dirty="0" smtClean="0"/>
              <a:t>Scenes in-between finishing levels with story text and background (like a visual novel) – for story telling and giving context for level progression</a:t>
            </a:r>
          </a:p>
          <a:p>
            <a:r>
              <a:rPr lang="en-US" dirty="0" smtClean="0"/>
              <a:t>Shooting mechanics</a:t>
            </a:r>
          </a:p>
          <a:p>
            <a:r>
              <a:rPr lang="en-US" dirty="0" smtClean="0"/>
              <a:t>Weapon mods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415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Overview:</a:t>
            </a:r>
            <a:br>
              <a:rPr lang="en-US" b="1" dirty="0" smtClean="0"/>
            </a:br>
            <a:r>
              <a:rPr lang="en-US" b="1" dirty="0" smtClean="0"/>
              <a:t>“Voyage </a:t>
            </a:r>
            <a:r>
              <a:rPr lang="en-US" b="1" dirty="0" smtClean="0"/>
              <a:t>of Outlaws”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276" y="2091556"/>
            <a:ext cx="6134612" cy="3432944"/>
          </a:xfrm>
        </p:spPr>
        <p:txBody>
          <a:bodyPr>
            <a:normAutofit/>
          </a:bodyPr>
          <a:lstStyle/>
          <a:p>
            <a:r>
              <a:rPr lang="en-US" dirty="0" smtClean="0"/>
              <a:t>The rules </a:t>
            </a:r>
            <a:r>
              <a:rPr lang="en-US" dirty="0" smtClean="0"/>
              <a:t>of the game:</a:t>
            </a:r>
          </a:p>
          <a:p>
            <a:pPr lvl="1"/>
            <a:r>
              <a:rPr lang="en-US" dirty="0" smtClean="0"/>
              <a:t>Collect </a:t>
            </a:r>
            <a:r>
              <a:rPr lang="en-US" dirty="0" smtClean="0"/>
              <a:t>the fusion cores needed to advance through federacy space</a:t>
            </a:r>
            <a:endParaRPr lang="en-US" dirty="0" smtClean="0"/>
          </a:p>
          <a:p>
            <a:pPr lvl="1"/>
            <a:r>
              <a:rPr lang="en-US" dirty="0" smtClean="0"/>
              <a:t>Collect as many loose </a:t>
            </a:r>
            <a:r>
              <a:rPr lang="en-US" dirty="0" smtClean="0"/>
              <a:t>elements </a:t>
            </a:r>
            <a:r>
              <a:rPr lang="en-US" dirty="0" smtClean="0"/>
              <a:t>to score points</a:t>
            </a:r>
          </a:p>
          <a:p>
            <a:pPr lvl="1"/>
            <a:r>
              <a:rPr lang="en-US" dirty="0" smtClean="0"/>
              <a:t>Importantly to survive waves of </a:t>
            </a:r>
            <a:r>
              <a:rPr lang="en-US" dirty="0" smtClean="0"/>
              <a:t>enemies by avoiding them as long as possible</a:t>
            </a:r>
            <a:endParaRPr lang="en-US" dirty="0" smtClean="0"/>
          </a:p>
          <a:p>
            <a:r>
              <a:rPr lang="en-US" dirty="0" smtClean="0"/>
              <a:t>This is an arcade </a:t>
            </a:r>
            <a:r>
              <a:rPr lang="en-US" dirty="0" smtClean="0"/>
              <a:t>style, 2D scrolling game </a:t>
            </a:r>
            <a:endParaRPr lang="en-US" dirty="0" smtClean="0"/>
          </a:p>
          <a:p>
            <a:r>
              <a:rPr lang="en-US" dirty="0" smtClean="0"/>
              <a:t>This game’s </a:t>
            </a:r>
            <a:r>
              <a:rPr lang="en-US" dirty="0" smtClean="0"/>
              <a:t>style and mechanics are </a:t>
            </a:r>
            <a:r>
              <a:rPr lang="en-US" dirty="0" smtClean="0"/>
              <a:t>derived from our 3</a:t>
            </a:r>
            <a:r>
              <a:rPr lang="en-US" baseline="30000" dirty="0" smtClean="0"/>
              <a:t>rd</a:t>
            </a:r>
            <a:r>
              <a:rPr lang="en-US" dirty="0" smtClean="0"/>
              <a:t> assignment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3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Overview:</a:t>
            </a:r>
            <a:br>
              <a:rPr lang="en-US" b="1" dirty="0" smtClean="0"/>
            </a:br>
            <a:r>
              <a:rPr lang="en-US" b="1" dirty="0" smtClean="0"/>
              <a:t>Game Structure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997" y="2081848"/>
            <a:ext cx="6134612" cy="3576002"/>
          </a:xfrm>
        </p:spPr>
        <p:txBody>
          <a:bodyPr>
            <a:normAutofit/>
          </a:bodyPr>
          <a:lstStyle/>
          <a:p>
            <a:r>
              <a:rPr lang="en-US" dirty="0" smtClean="0"/>
              <a:t>Game starts you off with 5 lives, then the next levels increment your remaining lives by 10</a:t>
            </a:r>
          </a:p>
          <a:p>
            <a:r>
              <a:rPr lang="en-US" dirty="0" smtClean="0"/>
              <a:t>Your score also carries over each level in order to build up your final score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09" y="4648200"/>
            <a:ext cx="6172200" cy="1503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52550" y="2589848"/>
            <a:ext cx="52578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0529" y="2585086"/>
            <a:ext cx="5257800" cy="1876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64" y="1853248"/>
            <a:ext cx="825688" cy="83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4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818" y="1700848"/>
            <a:ext cx="6472697" cy="5157152"/>
          </a:xfrm>
        </p:spPr>
        <p:txBody>
          <a:bodyPr>
            <a:normAutofit/>
          </a:bodyPr>
          <a:lstStyle/>
          <a:p>
            <a:r>
              <a:rPr lang="en-US" dirty="0" smtClean="0"/>
              <a:t>Fusion Cores – Get the amount needed for each level in order to advance/win the game</a:t>
            </a:r>
          </a:p>
          <a:p>
            <a:r>
              <a:rPr lang="en-US" dirty="0" smtClean="0"/>
              <a:t>Concentrated Uranium – 10+ points</a:t>
            </a:r>
          </a:p>
          <a:p>
            <a:r>
              <a:rPr lang="en-US" dirty="0" smtClean="0"/>
              <a:t>Pur</a:t>
            </a:r>
            <a:r>
              <a:rPr lang="en-US" dirty="0" smtClean="0"/>
              <a:t>e Lithodite</a:t>
            </a:r>
            <a:r>
              <a:rPr lang="en-US" dirty="0"/>
              <a:t> </a:t>
            </a:r>
            <a:r>
              <a:rPr lang="en-US" dirty="0" smtClean="0"/>
              <a:t>– 30+ points, introduced in LvL 2</a:t>
            </a:r>
          </a:p>
          <a:p>
            <a:r>
              <a:rPr lang="en-US" dirty="0" smtClean="0"/>
              <a:t>Solid Dark Matter – 50+ Points, introduced in LvL</a:t>
            </a:r>
            <a:r>
              <a:rPr lang="en-US" dirty="0" smtClean="0"/>
              <a:t>3</a:t>
            </a:r>
          </a:p>
          <a:p>
            <a:r>
              <a:rPr lang="en-US" dirty="0" smtClean="0"/>
              <a:t>Patrol Ships – LvL1, takes 1 Life Upon impact</a:t>
            </a:r>
          </a:p>
          <a:p>
            <a:r>
              <a:rPr lang="en-US" dirty="0" smtClean="0"/>
              <a:t>Bounty Hunters – LvL2, faster, takes 1 Life</a:t>
            </a:r>
          </a:p>
          <a:p>
            <a:r>
              <a:rPr lang="en-US" dirty="0" smtClean="0"/>
              <a:t>Federacy Ships – Lv</a:t>
            </a:r>
            <a:r>
              <a:rPr lang="en-US" dirty="0" smtClean="0"/>
              <a:t>L2, Slower, but takes 2 Lives</a:t>
            </a:r>
          </a:p>
          <a:p>
            <a:r>
              <a:rPr lang="en-US" dirty="0" smtClean="0"/>
              <a:t>Galactic Fed. Military Warships – LvL3, larger on Screen, fast, takes 2 lives upon impact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1" y="1853248"/>
            <a:ext cx="361950" cy="36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056" y="2603520"/>
            <a:ext cx="317460" cy="317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02" y="3126794"/>
            <a:ext cx="253968" cy="253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70" y="3615728"/>
            <a:ext cx="2667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87" y="3933202"/>
            <a:ext cx="724065" cy="368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16" y="4462888"/>
            <a:ext cx="597036" cy="495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09" y="5000934"/>
            <a:ext cx="1067043" cy="736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071" y="5780335"/>
            <a:ext cx="1152381" cy="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1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Controls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1413" y="2666999"/>
            <a:ext cx="7221537" cy="3124201"/>
          </a:xfrm>
        </p:spPr>
        <p:txBody>
          <a:bodyPr/>
          <a:lstStyle/>
          <a:p>
            <a:r>
              <a:rPr lang="en-US" dirty="0" smtClean="0"/>
              <a:t>Control the Ship with Moving the Mouse – Only Vertical Movement is affected</a:t>
            </a:r>
          </a:p>
          <a:p>
            <a:r>
              <a:rPr lang="en-US" dirty="0" smtClean="0"/>
              <a:t>Having the ship making contact with Fusion cores and Loose elements allow you to pick them 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64" y="3809903"/>
            <a:ext cx="825688" cy="83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5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Instruction/Menu Screen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93" y="1557012"/>
            <a:ext cx="604921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8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Level01 – Desert </a:t>
            </a:r>
            <a:r>
              <a:rPr lang="en-US" b="1" dirty="0"/>
              <a:t>Planet of </a:t>
            </a:r>
            <a:r>
              <a:rPr lang="en-US" b="1" dirty="0" err="1"/>
              <a:t>K’troth</a:t>
            </a:r>
            <a:r>
              <a:rPr lang="en-US" b="1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35" y="1523245"/>
            <a:ext cx="616353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9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Level02 </a:t>
            </a:r>
            <a:r>
              <a:rPr lang="en-US" b="1" dirty="0"/>
              <a:t>– Forest Eco-Sphere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40" y="1577794"/>
            <a:ext cx="6087325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3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6385" cy="1400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Level03 </a:t>
            </a:r>
            <a:r>
              <a:rPr lang="en-US" b="1" dirty="0"/>
              <a:t>– </a:t>
            </a:r>
            <a:r>
              <a:rPr lang="en-US" b="1" dirty="0" smtClean="0"/>
              <a:t>Edge of Galactic federacy Space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35" y="1853248"/>
            <a:ext cx="6163535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69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196</TotalTime>
  <Words>406</Words>
  <Application>Microsoft Office PowerPoint</Application>
  <PresentationFormat>Widescreen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Mesh</vt:lpstr>
      <vt:lpstr>Voyage of Outlaws</vt:lpstr>
      <vt:lpstr>Overview: “Voyage of Outlaws”</vt:lpstr>
      <vt:lpstr>Overview: Game Structure</vt:lpstr>
      <vt:lpstr>Objectives</vt:lpstr>
      <vt:lpstr>Controls</vt:lpstr>
      <vt:lpstr>Instruction/Menu Screen</vt:lpstr>
      <vt:lpstr>Level01 – Desert Planet of K’troth </vt:lpstr>
      <vt:lpstr>Level02 – Forest Eco-Sphere </vt:lpstr>
      <vt:lpstr>Level03 – Edge of Galactic federacy Space </vt:lpstr>
      <vt:lpstr>Game Over screen</vt:lpstr>
      <vt:lpstr>Win Screen</vt:lpstr>
      <vt:lpstr>Win Screen – Flawless Escape</vt:lpstr>
      <vt:lpstr>Lessons learned</vt:lpstr>
      <vt:lpstr>Future possibilities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Faim Hussain</dc:creator>
  <cp:lastModifiedBy>Jason</cp:lastModifiedBy>
  <cp:revision>93</cp:revision>
  <dcterms:created xsi:type="dcterms:W3CDTF">2015-12-18T19:41:30Z</dcterms:created>
  <dcterms:modified xsi:type="dcterms:W3CDTF">2015-12-21T04:14:34Z</dcterms:modified>
</cp:coreProperties>
</file>